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87" r:id="rId3"/>
    <p:sldId id="388" r:id="rId4"/>
    <p:sldId id="389" r:id="rId5"/>
    <p:sldId id="390" r:id="rId6"/>
    <p:sldId id="395" r:id="rId7"/>
    <p:sldId id="391" r:id="rId8"/>
    <p:sldId id="397" r:id="rId9"/>
    <p:sldId id="392" r:id="rId10"/>
    <p:sldId id="398" r:id="rId11"/>
    <p:sldId id="396" r:id="rId12"/>
    <p:sldId id="400" r:id="rId13"/>
    <p:sldId id="401" r:id="rId14"/>
    <p:sldId id="402" r:id="rId15"/>
    <p:sldId id="403" r:id="rId16"/>
    <p:sldId id="404" r:id="rId17"/>
    <p:sldId id="408" r:id="rId18"/>
    <p:sldId id="409" r:id="rId19"/>
    <p:sldId id="405" r:id="rId20"/>
    <p:sldId id="406" r:id="rId21"/>
    <p:sldId id="410" r:id="rId22"/>
    <p:sldId id="412" r:id="rId23"/>
    <p:sldId id="411" r:id="rId24"/>
    <p:sldId id="407" r:id="rId25"/>
    <p:sldId id="413" r:id="rId26"/>
    <p:sldId id="414" r:id="rId27"/>
    <p:sldId id="415" r:id="rId28"/>
    <p:sldId id="416" r:id="rId29"/>
    <p:sldId id="333" r:id="rId30"/>
    <p:sldId id="386" r:id="rId31"/>
  </p:sldIdLst>
  <p:sldSz cx="18288000" cy="10287000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標楷體" panose="03000509000000000000" pitchFamily="65" charset="-12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FB"/>
    <a:srgbClr val="D0F4DE"/>
    <a:srgbClr val="94D2BD"/>
    <a:srgbClr val="FFB3C6"/>
    <a:srgbClr val="FFC2D1"/>
    <a:srgbClr val="FFE5EC"/>
    <a:srgbClr val="E7C6FF"/>
    <a:srgbClr val="C8B6FF"/>
    <a:srgbClr val="9FDAF5"/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72400" y="5747852"/>
            <a:ext cx="2619425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Vue03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" panose="020B0502040504020204" pitchFamily="34" charset="0"/>
                <a:sym typeface="王漢宗顏楷體"/>
              </a:rPr>
              <a:t>陳世曄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Noto Sans" panose="020B0502040504020204" pitchFamily="34" charset="0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6070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重新導向、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404 not found】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FAD5FB-2471-4652-8EF4-9477DFAE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4" y="2378826"/>
            <a:ext cx="9764808" cy="75652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04397B-65A2-4DAC-99EC-6AE3767F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562" y="6403690"/>
            <a:ext cx="7322568" cy="33030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C848144-E00E-428B-8861-CCE632EE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26" y="952501"/>
            <a:ext cx="10078053" cy="37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6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496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內部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button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去切換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6C5A0B-7A93-4702-BD2C-008FA6B2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002200"/>
            <a:ext cx="4082454" cy="26523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0FFCC3-6D4C-470B-B9E9-24A59B5B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1" y="4965165"/>
            <a:ext cx="4082454" cy="1933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CC9D6C-036A-4664-AF63-4FD8D9D4C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43100"/>
            <a:ext cx="13208891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路由參數是在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中以占位符的形式定義並傳遞數據。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動態路徑傳參，適合必須顯示在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的數據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DashboardView.vue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userID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TeamPage.vue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F9A9D17-B279-4EDC-9B47-6A6F3AABA0ED}"/>
              </a:ext>
            </a:extLst>
          </p:cNvPr>
          <p:cNvSpPr txBox="1"/>
          <p:nvPr/>
        </p:nvSpPr>
        <p:spPr>
          <a:xfrm>
            <a:off x="206912" y="3557171"/>
            <a:ext cx="40386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在網址列傳遞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FEDF68-5D2F-44B0-8074-0F3F803D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" y="4175925"/>
            <a:ext cx="7041237" cy="59092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0B3348-9AA7-4483-817D-BDF11781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175924"/>
            <a:ext cx="10349153" cy="59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83AEEA-A380-451A-896E-EC023367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1" y="2452487"/>
            <a:ext cx="12735085" cy="72325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BD4E9DD-EECF-4715-B51B-632DDE22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6441684"/>
            <a:ext cx="9392961" cy="3734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70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查詢參數在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?key=value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的形式傳遞。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http://localhost:8080/userpage?userId=54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B66B82-048D-4D73-A991-AE23C294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67390"/>
            <a:ext cx="9294565" cy="53765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FD7131B-D755-444C-ABB3-CFF220D0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199" y="2873527"/>
            <a:ext cx="8109361" cy="38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ED5ECCC-1CFF-4518-BFBC-92A052C7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3509088" cy="7750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7A5D25-703D-460C-A242-D88E2F3A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6128684"/>
            <a:ext cx="4439270" cy="40010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B604DE7-3153-4E2D-99CD-4CA50545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4508080"/>
            <a:ext cx="8797388" cy="4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將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param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視為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將路由參數作為組件的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http://localhost:8080/userpage/99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DB6D7E-E425-432B-8BCA-FDB98FA5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7390"/>
            <a:ext cx="8896277" cy="50717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EBEE76-CC23-4F11-81F0-E62126A6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2886227"/>
            <a:ext cx="9214253" cy="50717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88D364-D0C3-4902-A7A5-75CF82B5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15100"/>
            <a:ext cx="3175566" cy="34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是一個輕量級且現代的狀態管理庫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團隊推薦的替代方案，因其擁有更簡單的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、更好的開發體驗以及與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的更緊密整合。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造成管理上的困擾的時候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就可以考慮使用狀態管理器。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依賴同一個共用狀態。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當專案有多個元件的操作會改動到同一個狀態。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15C02F-8FA3-4041-84EB-D5C5095A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762500"/>
            <a:ext cx="4800600" cy="515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C01F3B-F667-4298-877E-9EA88C4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510959"/>
            <a:ext cx="6115904" cy="6439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安裝套件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在資料夾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裡面建立資料夾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75A26B-07AB-4413-934B-5D3145FD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8" y="4170109"/>
            <a:ext cx="10428577" cy="60058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0E2E90-FA5E-4941-B9BB-8393D857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4170109"/>
            <a:ext cx="4829152" cy="49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7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0142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用於集中管理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應用的全域狀態，適合需要在多個組件間共享的資料。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全域共享資料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例如：使用者登入資訊、權限角色、偏好設定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跨組件共享狀態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例如：導航欄和設定頁面需要共用的用戶名稱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跨頁面保存狀態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例如：多步驟表單資料需要在頁面切換間保持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何時不需要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組件本地狀態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按鈕顯示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隱藏、彈出視窗開關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短暫存在的資料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通知提示、表單驗證訊息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8860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632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傳統的網站型態模式多為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Multi-Page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Appolication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多頁式應用程式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的內容切換由伺服器來決定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伺服器會根據網頁的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回傳對應的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檔案給瀏覽器。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DC092D-D32C-4AD2-A872-08331D19BAD6}"/>
              </a:ext>
            </a:extLst>
          </p:cNvPr>
          <p:cNvSpPr txBox="1"/>
          <p:nvPr/>
        </p:nvSpPr>
        <p:spPr>
          <a:xfrm>
            <a:off x="4343400" y="4882634"/>
            <a:ext cx="929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伺服器會根據網頁的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路徑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回傳對應的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檔案給瀏覽器。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DF5B6-4AD8-4A1B-AF73-84703E208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699851"/>
            <a:ext cx="79057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B92A2D30-2D6E-40B4-9A54-F8B4E6364561}"/>
              </a:ext>
            </a:extLst>
          </p:cNvPr>
          <p:cNvSpPr txBox="1"/>
          <p:nvPr/>
        </p:nvSpPr>
        <p:spPr>
          <a:xfrm>
            <a:off x="9143998" y="1815304"/>
            <a:ext cx="8632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Single-Page Application ( SPA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指的是整個網站只有一個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不論使用者是進入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https://example.com/about,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伺服器所回傳的都是同一份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index.html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573600-9C04-4A87-8434-EA24773E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25" y="4911248"/>
            <a:ext cx="80200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51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某一隻哥布林的姓名：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某一隻哥布林的等級：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背包物品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inventory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各項技能與等級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abilities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useGoblin.js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65606E-08F6-4FA4-BE4C-344AC20E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400300"/>
            <a:ext cx="123813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0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是一個全局屬性的取用，所以對於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本身資料存取的方法，也要在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裡面去定義好。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對於裡面的妹個資料，要用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【.value】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哥布林數量增加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減少：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(), countdown()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哥布林等級增加：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添加背包物品：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addItem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E224B6E-4691-4223-91C8-679F230F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95"/>
          <a:stretch/>
        </p:blipFill>
        <p:spPr>
          <a:xfrm>
            <a:off x="7696200" y="4001921"/>
            <a:ext cx="10384888" cy="61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項目中，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@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項目配置中的 別名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(alias)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，它代表項目中的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3D9771-2934-4C9D-A470-6EA677E1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8" y="2979507"/>
            <a:ext cx="9711135" cy="25896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99D58B-16AD-4AE7-A48A-CC7EF376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997917"/>
            <a:ext cx="9040976" cy="58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20237"/>
            <a:ext cx="16709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82B2C1-BAFE-4290-B0CF-167BC27F1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2593"/>
          <a:stretch/>
        </p:blipFill>
        <p:spPr>
          <a:xfrm>
            <a:off x="609600" y="2156626"/>
            <a:ext cx="15697200" cy="80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請求庫，用於在瀏覽器和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請求。它可以幫助我們輕鬆地與後端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進行通信，發送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等各種類型的請求。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也可以手動指定請求方法，並在配置中詳細定義，但這邊示範最基本得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為什麼使用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更簡單的語法：相比原生的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提供了更簡潔的語法和豐富的功能。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自動解析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會自動將伺服器返回的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資料解析成物件。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支援請求攔截器和回應攔截器：可以在請求發送或收到回應之前執行額外的邏輯。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支援超時設置：可以為每個請求設置超時。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27892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A29564-7095-433B-8E8B-47380770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7" b="5854"/>
          <a:stretch/>
        </p:blipFill>
        <p:spPr>
          <a:xfrm>
            <a:off x="1600200" y="1802604"/>
            <a:ext cx="11796986" cy="3850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74D2F1-0D15-4007-B4E6-C267ECAF5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29" b="5752"/>
          <a:stretch/>
        </p:blipFill>
        <p:spPr>
          <a:xfrm>
            <a:off x="1600200" y="5834443"/>
            <a:ext cx="11868150" cy="3657601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FE45DC97-EF1C-4BCA-A4A4-E50BDCD4ECDA}"/>
              </a:ext>
            </a:extLst>
          </p:cNvPr>
          <p:cNvSpPr txBox="1"/>
          <p:nvPr/>
        </p:nvSpPr>
        <p:spPr>
          <a:xfrm>
            <a:off x="206912" y="5638758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1155241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usePokemonStore.js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E84F10-B5B4-4964-8069-03548FC34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9"/>
          <a:stretch/>
        </p:blipFill>
        <p:spPr>
          <a:xfrm>
            <a:off x="5943600" y="2261150"/>
            <a:ext cx="12344400" cy="7914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BDCDF6-1191-41B3-A10B-5FEB9317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29100"/>
            <a:ext cx="4875043" cy="5030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952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78" r="56755" b="214"/>
          <a:stretch/>
        </p:blipFill>
        <p:spPr>
          <a:xfrm>
            <a:off x="219613" y="2992790"/>
            <a:ext cx="8848187" cy="67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6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3" b="32963"/>
          <a:stretch/>
        </p:blipFill>
        <p:spPr>
          <a:xfrm>
            <a:off x="4419600" y="1317491"/>
            <a:ext cx="13868396" cy="89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0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C7213D-FD7F-4560-90FF-2511E447CEB3}"/>
              </a:ext>
            </a:extLst>
          </p:cNvPr>
          <p:cNvSpPr/>
          <p:nvPr/>
        </p:nvSpPr>
        <p:spPr>
          <a:xfrm rot="10800000" flipV="1">
            <a:off x="7620000" y="5989356"/>
            <a:ext cx="2209800" cy="1243445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2A4EE7-8CC6-4972-93C5-E9E5C4506711}"/>
              </a:ext>
            </a:extLst>
          </p:cNvPr>
          <p:cNvSpPr/>
          <p:nvPr/>
        </p:nvSpPr>
        <p:spPr>
          <a:xfrm rot="10800000" flipV="1">
            <a:off x="5043975" y="8822039"/>
            <a:ext cx="2209800" cy="1243445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D69731-C860-4BBF-8DCA-7EBBAA7328A3}"/>
              </a:ext>
            </a:extLst>
          </p:cNvPr>
          <p:cNvSpPr/>
          <p:nvPr/>
        </p:nvSpPr>
        <p:spPr>
          <a:xfrm rot="10800000" flipV="1">
            <a:off x="2791606" y="5911424"/>
            <a:ext cx="2209800" cy="1243445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FB2C7C-E865-4EB2-BA26-FC5EA136C2C1}"/>
              </a:ext>
            </a:extLst>
          </p:cNvPr>
          <p:cNvSpPr/>
          <p:nvPr/>
        </p:nvSpPr>
        <p:spPr>
          <a:xfrm rot="10800000" flipV="1">
            <a:off x="2569877" y="8822039"/>
            <a:ext cx="2209800" cy="1243445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96A4AA-6818-4459-AB72-9EBB2BEE3D40}"/>
              </a:ext>
            </a:extLst>
          </p:cNvPr>
          <p:cNvSpPr/>
          <p:nvPr/>
        </p:nvSpPr>
        <p:spPr>
          <a:xfrm rot="10800000" flipV="1">
            <a:off x="7582434" y="8808795"/>
            <a:ext cx="2209800" cy="1243445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DD8B8F-5331-4A1A-BDB8-1A1D68239314}"/>
              </a:ext>
            </a:extLst>
          </p:cNvPr>
          <p:cNvSpPr/>
          <p:nvPr/>
        </p:nvSpPr>
        <p:spPr>
          <a:xfrm rot="10800000" flipV="1">
            <a:off x="381000" y="4513492"/>
            <a:ext cx="2209800" cy="1243445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E8A0B7-4359-4AB9-B2AF-B8CC3227FD2F}"/>
              </a:ext>
            </a:extLst>
          </p:cNvPr>
          <p:cNvSpPr/>
          <p:nvPr/>
        </p:nvSpPr>
        <p:spPr>
          <a:xfrm rot="10800000" flipV="1">
            <a:off x="2612409" y="7395512"/>
            <a:ext cx="2209800" cy="1243445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B5E27D-EC81-459A-880E-A44A7656E14F}"/>
              </a:ext>
            </a:extLst>
          </p:cNvPr>
          <p:cNvSpPr/>
          <p:nvPr/>
        </p:nvSpPr>
        <p:spPr>
          <a:xfrm rot="10800000" flipV="1">
            <a:off x="7582434" y="7367780"/>
            <a:ext cx="2209800" cy="1243445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2B8C41-6D4A-4B8A-8205-7A36836ABE71}"/>
              </a:ext>
            </a:extLst>
          </p:cNvPr>
          <p:cNvSpPr/>
          <p:nvPr/>
        </p:nvSpPr>
        <p:spPr>
          <a:xfrm rot="10800000" flipV="1">
            <a:off x="5079643" y="7367779"/>
            <a:ext cx="2209800" cy="1243445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F89379-A7F1-453E-8D55-2B84474F465E}"/>
              </a:ext>
            </a:extLst>
          </p:cNvPr>
          <p:cNvSpPr/>
          <p:nvPr/>
        </p:nvSpPr>
        <p:spPr>
          <a:xfrm rot="10800000" flipV="1">
            <a:off x="10044486" y="5989356"/>
            <a:ext cx="2209800" cy="1243445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F18C9A-2725-4FB0-BEBE-3ADB973F4389}"/>
              </a:ext>
            </a:extLst>
          </p:cNvPr>
          <p:cNvSpPr/>
          <p:nvPr/>
        </p:nvSpPr>
        <p:spPr>
          <a:xfrm rot="10800000" flipV="1">
            <a:off x="10085224" y="7444861"/>
            <a:ext cx="2209800" cy="1243445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6AB3F1-5187-4085-8FDC-71EF0DDB59FB}"/>
              </a:ext>
            </a:extLst>
          </p:cNvPr>
          <p:cNvSpPr/>
          <p:nvPr/>
        </p:nvSpPr>
        <p:spPr>
          <a:xfrm rot="10800000" flipV="1">
            <a:off x="10044486" y="8853054"/>
            <a:ext cx="2209800" cy="1243445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93FBFE-8524-4125-B206-DDBC00C66DAD}"/>
              </a:ext>
            </a:extLst>
          </p:cNvPr>
          <p:cNvSpPr/>
          <p:nvPr/>
        </p:nvSpPr>
        <p:spPr>
          <a:xfrm rot="10800000" flipV="1">
            <a:off x="2791607" y="4526417"/>
            <a:ext cx="2209800" cy="12434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5D10856-8B79-40EF-A778-3BDA28A54FF1}"/>
              </a:ext>
            </a:extLst>
          </p:cNvPr>
          <p:cNvSpPr/>
          <p:nvPr/>
        </p:nvSpPr>
        <p:spPr>
          <a:xfrm rot="10800000" flipV="1">
            <a:off x="5178329" y="5989355"/>
            <a:ext cx="2209800" cy="1243445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43A44BF-0FFC-4E09-A541-411644B4B582}"/>
              </a:ext>
            </a:extLst>
          </p:cNvPr>
          <p:cNvSpPr/>
          <p:nvPr/>
        </p:nvSpPr>
        <p:spPr>
          <a:xfrm rot="10800000" flipV="1">
            <a:off x="5202213" y="4548340"/>
            <a:ext cx="2209800" cy="1243445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B47E33-DBFF-4A41-A5FD-3FB12B8C6F73}"/>
              </a:ext>
            </a:extLst>
          </p:cNvPr>
          <p:cNvSpPr/>
          <p:nvPr/>
        </p:nvSpPr>
        <p:spPr>
          <a:xfrm rot="10800000" flipV="1">
            <a:off x="10008093" y="4533850"/>
            <a:ext cx="2209800" cy="1243445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75AF48-13DF-40A8-9974-69AAED811F1F}"/>
              </a:ext>
            </a:extLst>
          </p:cNvPr>
          <p:cNvSpPr/>
          <p:nvPr/>
        </p:nvSpPr>
        <p:spPr>
          <a:xfrm rot="10800000" flipV="1">
            <a:off x="7605153" y="4548341"/>
            <a:ext cx="2209800" cy="1243445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392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4728288" cy="8591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vue-router@4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兩種歷史模式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呼叫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createRouter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屬性指定歷史模式。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4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上提供的歷史模式有兩種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路由中會有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符號，參數或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都會放在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後。對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不友好，影響搜尋引擎排名。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錯誤。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的需求，只有一份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作為入口。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，操作瀏覽器的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`history`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物件（新增、修改、切換瀏覽記錄）。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可以在不向後端發送請求的情況下改變頁面的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更加「順眼」，結構符合傳統網站。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不會出現多餘的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友好。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需要伺服器配置支援，避免刷新時出現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必須確保伺服器將所有路由指向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F24FE9-8F69-4093-8256-5CA3D709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7487877"/>
            <a:ext cx="8686800" cy="2753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35FC6D-F1FB-4007-BE1F-77D2F52E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27" y="2127688"/>
            <a:ext cx="6976804" cy="24130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79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loading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57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43F528-D193-4AA1-9669-B0FF0750F9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434851"/>
            <a:ext cx="15163801" cy="757455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45A495D3-D14E-4487-AC49-612AD680B525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</p:spTree>
    <p:extLst>
      <p:ext uri="{BB962C8B-B14F-4D97-AF65-F5344CB8AC3E}">
        <p14:creationId xmlns:p14="http://schemas.microsoft.com/office/powerpoint/2010/main" val="172559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9451B8-E964-4156-ABDA-13A099F8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30" y="239935"/>
            <a:ext cx="9516066" cy="99360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1AAFDD-300F-42F2-8EAE-4D1DBB3E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6" y="2423058"/>
            <a:ext cx="8166820" cy="56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0C58B93-632B-42C9-A54B-34A2640E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476499"/>
            <a:ext cx="9198003" cy="63337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4CC012-8B53-45D5-AE00-AEDED302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716" y="2476500"/>
            <a:ext cx="8636972" cy="63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3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83E320-3CDC-44A0-A08D-9388401D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8" y="5524501"/>
            <a:ext cx="11647666" cy="4474548"/>
          </a:xfrm>
          <a:prstGeom prst="rect">
            <a:avLst/>
          </a:prstGeom>
        </p:spPr>
      </p:pic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83E947-1B69-4B2D-B1BE-2C0F64A09748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中串接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EE51E9-98A4-426B-B8C6-FCFC11A1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93" y="388835"/>
            <a:ext cx="9112213" cy="96963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D4710E-725D-4918-9463-F03329DC4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89" y="3123682"/>
            <a:ext cx="4809007" cy="3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2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完成導覽列選擇其他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5486400" y="771519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NavPage.vue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12CC5A-5C0D-4D8F-B120-660F228D4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50519"/>
            <a:ext cx="11473582" cy="44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nav-link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點選後的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NavPage.vue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中設定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2AEA51-051E-4BCA-B76B-0FD35E6B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451826"/>
            <a:ext cx="7260688" cy="667141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BB4487-C4F5-42F9-937B-8E9DA22E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395870"/>
            <a:ext cx="7391400" cy="67273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009608-AD58-4A3C-B459-EAF0A459A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428" y="745915"/>
            <a:ext cx="5719972" cy="2521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3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20509</TotalTime>
  <Words>1235</Words>
  <Application>Microsoft Office PowerPoint</Application>
  <PresentationFormat>自訂</PresentationFormat>
  <Paragraphs>135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Consolas</vt:lpstr>
      <vt:lpstr>標楷體</vt:lpstr>
      <vt:lpstr>Arial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679</cp:revision>
  <dcterms:created xsi:type="dcterms:W3CDTF">2006-08-16T00:00:00Z</dcterms:created>
  <dcterms:modified xsi:type="dcterms:W3CDTF">2024-12-22T14:38:22Z</dcterms:modified>
  <dc:identifier>DAGRTmEneC4</dc:identifier>
</cp:coreProperties>
</file>